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8" r:id="rId6"/>
    <p:sldId id="799" r:id="rId7"/>
    <p:sldId id="80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3/1/2024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Feb. 26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Mar.1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S2-2401894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Rel-18 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SA2#160-AHE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3845507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It’s currently under 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SA2#160-AHE, 39 papers were submitted, 19 CRs and 1 LS OUT were approved.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papers were submitted. 2 CRs were approved. 1 LS IN from CT1 was received and noted since no action was required.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29 papers were submitted. 14 CRs were approved. 1 LS OUT to CT1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 papers were submitted. 4 CRs were approved. 1 LS IN from CT1 was received and noted since no action was required.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Whether SM-PCF needs to interact with UE-PCF for PCC rule generation when the SM-PCF receives URSP rule enforcement report. (S2-2400275, S2-2400655)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>
                <a:solidFill>
                  <a:srgbClr val="FF0000"/>
                </a:solidFill>
              </a:rPr>
              <a:t>Potential </a:t>
            </a:r>
            <a:r>
              <a:rPr lang="en-US" altLang="zh-CN" sz="1200" b="1" kern="0" dirty="0" err="1">
                <a:solidFill>
                  <a:srgbClr val="FF0000"/>
                </a:solidFill>
              </a:rPr>
              <a:t>SoH</a:t>
            </a:r>
            <a:r>
              <a:rPr lang="en-US" altLang="zh-CN" sz="1200" b="1" kern="0" dirty="0">
                <a:solidFill>
                  <a:srgbClr val="FF0000"/>
                </a:solidFill>
              </a:rPr>
              <a:t> is needed at SA2#161 if consensus can’t be reached.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SA2#161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It’s currently under 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SA2#161, 14 papers were submitted, 10 CRs were approved, 1 CR was postponed.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CR was submitted and approved.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were submitted, 6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were submitted, 3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None.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0.5 TU is needed to process the postponed the CRs and newly identified corrections during the discussion.</a:t>
            </a:r>
          </a:p>
        </p:txBody>
      </p:sp>
    </p:spTree>
    <p:extLst>
      <p:ext uri="{BB962C8B-B14F-4D97-AF65-F5344CB8AC3E}">
        <p14:creationId xmlns:p14="http://schemas.microsoft.com/office/powerpoint/2010/main" val="200531963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It’s currently under 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SA2#160-AHE, 39 papers were submitted, 19 CRs and 1 LS OUT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SA2#161, 14 papers were submitted, 10 CRs were approved, 1 CR was postponed.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None.</a:t>
            </a:r>
            <a:endParaRPr lang="en-US" altLang="zh-CN" sz="1200" b="1" kern="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19998171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44413</TotalTime>
  <Words>441</Words>
  <Application>Microsoft Office PowerPoint</Application>
  <PresentationFormat>On-screen Show (4:3)</PresentationFormat>
  <Paragraphs>71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Wingdings</vt:lpstr>
      <vt:lpstr>Office Theme</vt:lpstr>
      <vt:lpstr>Rel-18 eUEPO Status Report</vt:lpstr>
      <vt:lpstr>eUEPO status report for SA2#160-AHE</vt:lpstr>
      <vt:lpstr>eUEPO status report for SA2#161</vt:lpstr>
      <vt:lpstr>eUEPO status report for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1921</cp:revision>
  <dcterms:created xsi:type="dcterms:W3CDTF">2008-08-30T09:32:10Z</dcterms:created>
  <dcterms:modified xsi:type="dcterms:W3CDTF">2024-03-01T16:38:57Z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